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76" r:id="rId3"/>
    <p:sldId id="277" r:id="rId4"/>
    <p:sldId id="284" r:id="rId5"/>
    <p:sldId id="279" r:id="rId6"/>
    <p:sldId id="281" r:id="rId7"/>
    <p:sldId id="285" r:id="rId8"/>
    <p:sldId id="269" r:id="rId9"/>
    <p:sldId id="283" r:id="rId10"/>
    <p:sldId id="270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69"/>
    <a:srgbClr val="52C9BD"/>
    <a:srgbClr val="F0EEF0"/>
    <a:srgbClr val="FEC630"/>
    <a:srgbClr val="52CBBE"/>
    <a:srgbClr val="5D7373"/>
    <a:srgbClr val="00A0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91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3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312CB825-EAFB-4901-8C7E-D5477E0D31C8}"/>
              </a:ext>
            </a:extLst>
          </p:cNvPr>
          <p:cNvGrpSpPr/>
          <p:nvPr/>
        </p:nvGrpSpPr>
        <p:grpSpPr>
          <a:xfrm>
            <a:off x="6289644" y="5819649"/>
            <a:ext cx="1926921" cy="451824"/>
            <a:chOff x="4679586" y="878988"/>
            <a:chExt cx="812436" cy="1905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88C5CD2-8D88-4E1A-968C-C3E256B4316C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9CA212B-3524-454E-9129-17FD0E8983F0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487D07D-4424-43AA-9CF5-4A04A38B6C2D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4F202974-31A3-4642-B671-F0DBBB7B4663}"/>
              </a:ext>
            </a:extLst>
          </p:cNvPr>
          <p:cNvSpPr txBox="1"/>
          <p:nvPr/>
        </p:nvSpPr>
        <p:spPr>
          <a:xfrm>
            <a:off x="3918783" y="1983497"/>
            <a:ext cx="72789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0" dirty="0">
                <a:solidFill>
                  <a:schemeClr val="accent1"/>
                </a:solidFill>
                <a:effectLst/>
                <a:latin typeface="Whitney"/>
              </a:rPr>
              <a:t>Interactive Therapy Art</a:t>
            </a:r>
            <a:endParaRPr lang="en-US" sz="2000" dirty="0">
              <a:solidFill>
                <a:schemeClr val="accent1"/>
              </a:solidFill>
              <a:latin typeface="Tw Cen MT" panose="020B0602020104020603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918783" y="3247471"/>
            <a:ext cx="72789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Present By:</a:t>
            </a:r>
          </a:p>
          <a:p>
            <a:pPr algn="ctr"/>
            <a:r>
              <a:rPr 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Abdulrahman Alghaligah</a:t>
            </a:r>
          </a:p>
          <a:p>
            <a:pPr algn="ctr"/>
            <a:r>
              <a:rPr 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Ahmed Majed Alotaibi</a:t>
            </a:r>
          </a:p>
          <a:p>
            <a:pPr algn="ctr"/>
            <a:r>
              <a:rPr 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Fahad Abdulaziz Alshaya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23706" y="0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8596588-B117-4B13-B1F3-8917B5A7ED68}"/>
              </a:ext>
            </a:extLst>
          </p:cNvPr>
          <p:cNvGrpSpPr/>
          <p:nvPr/>
        </p:nvGrpSpPr>
        <p:grpSpPr>
          <a:xfrm>
            <a:off x="-8335037" y="-2"/>
            <a:ext cx="9961092" cy="6858000"/>
            <a:chOff x="491575" y="0"/>
            <a:chExt cx="9961092" cy="68580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07C0A54-2440-4674-8B42-CBD4A93A97D6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C42E6FF-ADA1-4709-B2E2-D95249F35E66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0BD32DA9-9D55-4AC9-87AA-2EA09301C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5803ED48-DC8D-4F7B-936C-A5CBB5B3E6A1}"/>
              </a:ext>
            </a:extLst>
          </p:cNvPr>
          <p:cNvSpPr/>
          <p:nvPr/>
        </p:nvSpPr>
        <p:spPr>
          <a:xfrm>
            <a:off x="8403736" y="5819649"/>
            <a:ext cx="448869" cy="4518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693597-B15E-4AA9-AE36-C499CA7ED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668" y="155896"/>
            <a:ext cx="3430259" cy="1587135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7E59F178-D13B-4038-842C-A74CFF4B92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5324" y="144960"/>
            <a:ext cx="3125033" cy="1838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38E6734-F7ED-4197-AE1C-DE222063D26D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7FF06C6-EDB2-4E2A-B33F-9667DAB48738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D389168-73D4-4CCF-B806-15F4C9CFBC65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FE3F6E56-804E-434E-AD42-D62A42CB3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8D727C-49D3-4C59-91D3-816C0DD22E21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369AF8C-7DC3-4D77-B3F1-5B8A444D2822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173B44-EE6F-4236-9AB2-49524EA553D7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A271034-9DEF-432C-A1F3-B6470D255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87E322DA-3D39-4A36-A521-33E75DDBFF71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6D74453-22A3-4816-923C-FA72E2F5DC1F}"/>
              </a:ext>
            </a:extLst>
          </p:cNvPr>
          <p:cNvGrpSpPr/>
          <p:nvPr/>
        </p:nvGrpSpPr>
        <p:grpSpPr>
          <a:xfrm>
            <a:off x="1184133" y="-4"/>
            <a:ext cx="9961092" cy="6858000"/>
            <a:chOff x="491575" y="0"/>
            <a:chExt cx="9961092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49AA66A-6473-48E5-920A-12511AB63B6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734F0C7-D212-4D60-B939-885F0DD7F7C6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874876F2-538A-41E0-ACA8-09783A62F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28BA24-99D1-4E44-98AC-50745A94AD6C}"/>
              </a:ext>
            </a:extLst>
          </p:cNvPr>
          <p:cNvGrpSpPr/>
          <p:nvPr/>
        </p:nvGrpSpPr>
        <p:grpSpPr>
          <a:xfrm>
            <a:off x="639843" y="-4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079FD4E-778D-428A-B08F-1B97893971C7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5969"/>
                </a:solidFill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7DB4514-65BA-420D-BBB3-CCF0A5B397C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4E9D2CC3-AE8C-4CF7-AC14-0BF3748D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32CC42AB-CC5D-4D5D-93AC-CEFBFD6C62DE}"/>
              </a:ext>
            </a:extLst>
          </p:cNvPr>
          <p:cNvSpPr txBox="1">
            <a:spLocks/>
          </p:cNvSpPr>
          <p:nvPr/>
        </p:nvSpPr>
        <p:spPr>
          <a:xfrm>
            <a:off x="2913783" y="2415434"/>
            <a:ext cx="6980517" cy="13626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rgbClr val="FF5969"/>
                </a:solidFill>
                <a:ea typeface="+mn-ea"/>
                <a:cs typeface="+mn-cs"/>
              </a:rPr>
              <a:t>Thank you for listening! </a:t>
            </a:r>
          </a:p>
        </p:txBody>
      </p:sp>
    </p:spTree>
    <p:extLst>
      <p:ext uri="{BB962C8B-B14F-4D97-AF65-F5344CB8AC3E}">
        <p14:creationId xmlns:p14="http://schemas.microsoft.com/office/powerpoint/2010/main" val="2624499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38517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94C4F95-2EDE-46B0-8B26-C72D6D3C8DB3}"/>
              </a:ext>
            </a:extLst>
          </p:cNvPr>
          <p:cNvSpPr txBox="1"/>
          <p:nvPr/>
        </p:nvSpPr>
        <p:spPr>
          <a:xfrm>
            <a:off x="4813441" y="482599"/>
            <a:ext cx="4045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3A1A4"/>
                </a:solidFill>
              </a:rPr>
              <a:t>Why is this project ?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AED6370-203F-4F01-B289-03453DF8E49A}"/>
              </a:ext>
            </a:extLst>
          </p:cNvPr>
          <p:cNvGrpSpPr/>
          <p:nvPr/>
        </p:nvGrpSpPr>
        <p:grpSpPr>
          <a:xfrm>
            <a:off x="-8364659" y="-2"/>
            <a:ext cx="9961092" cy="6858000"/>
            <a:chOff x="491575" y="0"/>
            <a:chExt cx="9961092" cy="6858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A0C265-7C59-4D3F-8B89-0130C83C056B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4BE1100-2FCC-4128-8893-406B715FE033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454C15F5-35C9-4C69-B429-1EC744258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A0CA2C5-E064-4676-B2E3-27912EF3B679}"/>
              </a:ext>
            </a:extLst>
          </p:cNvPr>
          <p:cNvSpPr txBox="1"/>
          <p:nvPr/>
        </p:nvSpPr>
        <p:spPr>
          <a:xfrm>
            <a:off x="3795036" y="2337438"/>
            <a:ext cx="6082244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5969"/>
                </a:solidFill>
              </a:rPr>
              <a:t>Providing a board that understand user’s current emotion.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5969"/>
                </a:solidFill>
              </a:rPr>
              <a:t>Achieve 2-way interactive.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5969"/>
                </a:solidFill>
              </a:rPr>
              <a:t>Taking the role of therapist.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5969"/>
                </a:solidFill>
              </a:rPr>
              <a:t>Choosing the appropriate colors</a:t>
            </a:r>
          </a:p>
        </p:txBody>
      </p:sp>
    </p:spTree>
    <p:extLst>
      <p:ext uri="{BB962C8B-B14F-4D97-AF65-F5344CB8AC3E}">
        <p14:creationId xmlns:p14="http://schemas.microsoft.com/office/powerpoint/2010/main" val="505956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-2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14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14E1B91-C212-4889-8705-49BCDB383225}"/>
              </a:ext>
            </a:extLst>
          </p:cNvPr>
          <p:cNvGrpSpPr/>
          <p:nvPr/>
        </p:nvGrpSpPr>
        <p:grpSpPr>
          <a:xfrm>
            <a:off x="3494725" y="482599"/>
            <a:ext cx="6791601" cy="3456234"/>
            <a:chOff x="2648746" y="927886"/>
            <a:chExt cx="6791601" cy="3456234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A94C4F95-2EDE-46B0-8B26-C72D6D3C8DB3}"/>
                </a:ext>
              </a:extLst>
            </p:cNvPr>
            <p:cNvSpPr txBox="1"/>
            <p:nvPr/>
          </p:nvSpPr>
          <p:spPr>
            <a:xfrm>
              <a:off x="3967462" y="927886"/>
              <a:ext cx="40454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03A1A4"/>
                  </a:solidFill>
                  <a:latin typeface="Tw Cen MT" panose="020B0602020104020603" pitchFamily="34" charset="0"/>
                </a:rPr>
                <a:t>Ai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44799B2-E7B9-4C01-A37D-BB60C6C75D12}"/>
                </a:ext>
              </a:extLst>
            </p:cNvPr>
            <p:cNvSpPr txBox="1"/>
            <p:nvPr/>
          </p:nvSpPr>
          <p:spPr>
            <a:xfrm>
              <a:off x="2648746" y="3089920"/>
              <a:ext cx="6791601" cy="12942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FF5969"/>
                  </a:solidFill>
                  <a:latin typeface="Tw Cen MT" panose="020B0602020104020603" pitchFamily="34" charset="0"/>
                </a:rPr>
                <a:t>Using VQGAN</a:t>
              </a: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FF5969"/>
                  </a:solidFill>
                  <a:latin typeface="Tw Cen MT" panose="020B0602020104020603" pitchFamily="34" charset="0"/>
                </a:rPr>
                <a:t>Load Pre-trained neural networks</a:t>
              </a: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FF5969"/>
                  </a:solidFill>
                  <a:latin typeface="Tw Cen MT" panose="020B0602020104020603" pitchFamily="34" charset="0"/>
                </a:rPr>
                <a:t>Building Machine learning model that generate text from audio 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C3C8B26-B7D7-4B24-8702-F14F38AD6324}"/>
              </a:ext>
            </a:extLst>
          </p:cNvPr>
          <p:cNvGrpSpPr/>
          <p:nvPr/>
        </p:nvGrpSpPr>
        <p:grpSpPr>
          <a:xfrm>
            <a:off x="-8372040" y="-4"/>
            <a:ext cx="9961092" cy="6858000"/>
            <a:chOff x="491575" y="0"/>
            <a:chExt cx="9961092" cy="6858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3F7DF78-CD9E-430F-9ECB-17614198DECD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908172-1546-4A86-9422-AB75DAA07701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ACD747F-D6C2-4397-A3F5-36FE0E507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3351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-2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14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14E1B91-C212-4889-8705-49BCDB383225}"/>
              </a:ext>
            </a:extLst>
          </p:cNvPr>
          <p:cNvGrpSpPr/>
          <p:nvPr/>
        </p:nvGrpSpPr>
        <p:grpSpPr>
          <a:xfrm>
            <a:off x="3494725" y="482599"/>
            <a:ext cx="6791601" cy="3456234"/>
            <a:chOff x="2648746" y="927886"/>
            <a:chExt cx="6791601" cy="3456234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A94C4F95-2EDE-46B0-8B26-C72D6D3C8DB3}"/>
                </a:ext>
              </a:extLst>
            </p:cNvPr>
            <p:cNvSpPr txBox="1"/>
            <p:nvPr/>
          </p:nvSpPr>
          <p:spPr>
            <a:xfrm>
              <a:off x="3967462" y="927886"/>
              <a:ext cx="40454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03A1A4"/>
                  </a:solidFill>
                  <a:latin typeface="Tw Cen MT" panose="020B0602020104020603" pitchFamily="34" charset="0"/>
                </a:rPr>
                <a:t>Art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44799B2-E7B9-4C01-A37D-BB60C6C75D12}"/>
                </a:ext>
              </a:extLst>
            </p:cNvPr>
            <p:cNvSpPr txBox="1"/>
            <p:nvPr/>
          </p:nvSpPr>
          <p:spPr>
            <a:xfrm>
              <a:off x="2648746" y="3089920"/>
              <a:ext cx="6791601" cy="12942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FF5969"/>
                  </a:solidFill>
                  <a:latin typeface="Tw Cen MT" panose="020B0602020104020603" pitchFamily="34" charset="0"/>
                </a:rPr>
                <a:t>Showing all the stages of the painting</a:t>
              </a:r>
              <a:endParaRPr lang="ar-SA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FF5969"/>
                  </a:solidFill>
                  <a:latin typeface="Tw Cen MT" panose="020B0602020104020603" pitchFamily="34" charset="0"/>
                </a:rPr>
                <a:t>Selecting the right colors that match each emotion</a:t>
              </a: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FF5969"/>
                  </a:solidFill>
                  <a:latin typeface="Tw Cen MT" panose="020B0602020104020603" pitchFamily="34" charset="0"/>
                </a:rPr>
                <a:t>Selecting the right style for each emotion 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C3C8B26-B7D7-4B24-8702-F14F38AD6324}"/>
              </a:ext>
            </a:extLst>
          </p:cNvPr>
          <p:cNvGrpSpPr/>
          <p:nvPr/>
        </p:nvGrpSpPr>
        <p:grpSpPr>
          <a:xfrm>
            <a:off x="-8372040" y="-4"/>
            <a:ext cx="9961092" cy="6858000"/>
            <a:chOff x="491575" y="0"/>
            <a:chExt cx="9961092" cy="6858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3F7DF78-CD9E-430F-9ECB-17614198DECD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908172-1546-4A86-9422-AB75DAA07701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ACD747F-D6C2-4397-A3F5-36FE0E507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94088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38517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94C4F95-2EDE-46B0-8B26-C72D6D3C8DB3}"/>
              </a:ext>
            </a:extLst>
          </p:cNvPr>
          <p:cNvSpPr txBox="1"/>
          <p:nvPr/>
        </p:nvSpPr>
        <p:spPr>
          <a:xfrm>
            <a:off x="4813441" y="482599"/>
            <a:ext cx="4045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3A1A4"/>
                </a:solidFill>
                <a:latin typeface="Tw Cen MT" panose="020B0602020104020603" pitchFamily="34" charset="0"/>
              </a:rPr>
              <a:t>Result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BB8684B-1EC0-4D11-93A3-F9D45763CF65}"/>
              </a:ext>
            </a:extLst>
          </p:cNvPr>
          <p:cNvGrpSpPr/>
          <p:nvPr/>
        </p:nvGrpSpPr>
        <p:grpSpPr>
          <a:xfrm>
            <a:off x="-8364659" y="0"/>
            <a:ext cx="9961092" cy="6858000"/>
            <a:chOff x="491575" y="0"/>
            <a:chExt cx="9961092" cy="6858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BDBF480-F849-49C9-B368-41CF017F20DF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3925668-C31A-4921-83ED-FF3750AC47D4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48D7448A-7A27-4B90-9F6A-579604B97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2EE7305C-19DB-492D-BDC1-BE4F083D6D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9722" y="1549973"/>
            <a:ext cx="7935117" cy="406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026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-4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14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94C4F95-2EDE-46B0-8B26-C72D6D3C8DB3}"/>
              </a:ext>
            </a:extLst>
          </p:cNvPr>
          <p:cNvSpPr txBox="1"/>
          <p:nvPr/>
        </p:nvSpPr>
        <p:spPr>
          <a:xfrm>
            <a:off x="4813441" y="482599"/>
            <a:ext cx="4045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3A1A4"/>
                </a:solidFill>
                <a:latin typeface="Tw Cen MT" panose="020B0602020104020603" pitchFamily="34" charset="0"/>
              </a:rPr>
              <a:t>Result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9DD151-75FB-447D-9E2B-F0F2740386E8}"/>
              </a:ext>
            </a:extLst>
          </p:cNvPr>
          <p:cNvGrpSpPr/>
          <p:nvPr/>
        </p:nvGrpSpPr>
        <p:grpSpPr>
          <a:xfrm>
            <a:off x="-8372040" y="-2"/>
            <a:ext cx="9961092" cy="6858000"/>
            <a:chOff x="491575" y="0"/>
            <a:chExt cx="9961092" cy="6858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0EB9865-9C2C-492F-93FE-033085E6B89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2661297-501F-4A06-85D2-5E258E762232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C9A3A0B-2906-437D-B89F-68823A89C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AF3E34F6-0412-4288-9D5A-A05950C8E6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062" y="2674882"/>
            <a:ext cx="7015705" cy="135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3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-4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14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94C4F95-2EDE-46B0-8B26-C72D6D3C8DB3}"/>
              </a:ext>
            </a:extLst>
          </p:cNvPr>
          <p:cNvSpPr txBox="1"/>
          <p:nvPr/>
        </p:nvSpPr>
        <p:spPr>
          <a:xfrm>
            <a:off x="4813441" y="482599"/>
            <a:ext cx="4045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3A1A4"/>
                </a:solidFill>
                <a:latin typeface="Tw Cen MT" panose="020B0602020104020603" pitchFamily="34" charset="0"/>
              </a:rPr>
              <a:t>Result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9DD151-75FB-447D-9E2B-F0F2740386E8}"/>
              </a:ext>
            </a:extLst>
          </p:cNvPr>
          <p:cNvGrpSpPr/>
          <p:nvPr/>
        </p:nvGrpSpPr>
        <p:grpSpPr>
          <a:xfrm>
            <a:off x="-8372040" y="-2"/>
            <a:ext cx="9961092" cy="6858000"/>
            <a:chOff x="491575" y="0"/>
            <a:chExt cx="9961092" cy="6858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0EB9865-9C2C-492F-93FE-033085E6B89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2661297-501F-4A06-85D2-5E258E762232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C9A3A0B-2906-437D-B89F-68823A89C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A picture containing text, monitor, electronics, flat&#10;&#10;Description automatically generated">
            <a:extLst>
              <a:ext uri="{FF2B5EF4-FFF2-40B4-BE49-F238E27FC236}">
                <a16:creationId xmlns:a16="http://schemas.microsoft.com/office/drawing/2014/main" id="{FAA4049B-CE60-487C-AA65-1E25F883B1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803" y="1067374"/>
            <a:ext cx="6611273" cy="56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070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5969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57FFB13-BD6E-4FA1-957D-D540130A84CA}"/>
              </a:ext>
            </a:extLst>
          </p:cNvPr>
          <p:cNvGrpSpPr/>
          <p:nvPr/>
        </p:nvGrpSpPr>
        <p:grpSpPr>
          <a:xfrm>
            <a:off x="-8828171" y="-4"/>
            <a:ext cx="11447501" cy="6858000"/>
            <a:chOff x="213096" y="0"/>
            <a:chExt cx="11447501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7E0EC2F-3064-4656-84A8-5446CB60B3DB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5969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5E801EF-9114-44A5-BD13-428EE8DE1C5D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480BBE1-70A0-48EB-A54C-9FDEEB7EF5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25" name="download_1">
            <a:hlinkClick r:id="" action="ppaction://media"/>
            <a:extLst>
              <a:ext uri="{FF2B5EF4-FFF2-40B4-BE49-F238E27FC236}">
                <a16:creationId xmlns:a16="http://schemas.microsoft.com/office/drawing/2014/main" id="{4470F9EC-F65A-44F7-9316-497071C7E3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9954" y="809073"/>
            <a:ext cx="4876800" cy="4876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396948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5969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57FFB13-BD6E-4FA1-957D-D540130A84CA}"/>
              </a:ext>
            </a:extLst>
          </p:cNvPr>
          <p:cNvGrpSpPr/>
          <p:nvPr/>
        </p:nvGrpSpPr>
        <p:grpSpPr>
          <a:xfrm>
            <a:off x="-280412" y="-4"/>
            <a:ext cx="11447501" cy="6858000"/>
            <a:chOff x="213096" y="0"/>
            <a:chExt cx="11447501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7E0EC2F-3064-4656-84A8-5446CB60B3DB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5969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5E801EF-9114-44A5-BD13-428EE8DE1C5D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480BBE1-70A0-48EB-A54C-9FDEEB7EF5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CFDC8D2-8CF7-4FB8-AE98-0CDEB6C562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94" y="484095"/>
            <a:ext cx="2697998" cy="57011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3A1A4"/>
                </a:solidFill>
                <a:latin typeface="Tw Cen MT" panose="020B0602020104020603" pitchFamily="34" charset="0"/>
                <a:ea typeface="+mn-ea"/>
                <a:cs typeface="+mn-cs"/>
              </a:rPr>
              <a:t>Future plane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B1E8259-8095-4EA0-A42E-D9B7FA4B2BA9}"/>
              </a:ext>
            </a:extLst>
          </p:cNvPr>
          <p:cNvSpPr txBox="1">
            <a:spLocks/>
          </p:cNvSpPr>
          <p:nvPr/>
        </p:nvSpPr>
        <p:spPr>
          <a:xfrm>
            <a:off x="3031862" y="1935578"/>
            <a:ext cx="6980517" cy="246550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5969"/>
                </a:solidFill>
                <a:latin typeface="Tw Cen MT" panose="020B0602020104020603" pitchFamily="34" charset="0"/>
                <a:ea typeface="+mn-ea"/>
                <a:cs typeface="+mn-cs"/>
              </a:rPr>
              <a:t>Attach the model to the board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5969"/>
                </a:solidFill>
                <a:latin typeface="Tw Cen MT" panose="020B0602020104020603" pitchFamily="34" charset="0"/>
                <a:ea typeface="+mn-ea"/>
                <a:cs typeface="+mn-cs"/>
              </a:rPr>
              <a:t>Convert Machine learning model to Tiny Machine learning(</a:t>
            </a:r>
            <a:r>
              <a:rPr lang="en-US" sz="1800" dirty="0" err="1">
                <a:solidFill>
                  <a:srgbClr val="FF5969"/>
                </a:solidFill>
                <a:latin typeface="Tw Cen MT" panose="020B0602020104020603" pitchFamily="34" charset="0"/>
                <a:ea typeface="+mn-ea"/>
                <a:cs typeface="+mn-cs"/>
              </a:rPr>
              <a:t>TinyML</a:t>
            </a:r>
            <a:r>
              <a:rPr lang="en-US" sz="1800" dirty="0">
                <a:solidFill>
                  <a:srgbClr val="FF5969"/>
                </a:solidFill>
                <a:latin typeface="Tw Cen MT" panose="020B0602020104020603" pitchFamily="34" charset="0"/>
                <a:ea typeface="+mn-ea"/>
                <a:cs typeface="+mn-cs"/>
              </a:rPr>
              <a:t>) Model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5969"/>
                </a:solidFill>
                <a:latin typeface="Tw Cen MT" panose="020B0602020104020603" pitchFamily="34" charset="0"/>
                <a:ea typeface="+mn-ea"/>
                <a:cs typeface="+mn-cs"/>
              </a:rPr>
              <a:t>Using more emotional colors depends on the emotions and gender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5969"/>
                </a:solidFill>
                <a:latin typeface="Tw Cen MT" panose="020B0602020104020603" pitchFamily="34" charset="0"/>
                <a:ea typeface="+mn-ea"/>
                <a:cs typeface="+mn-cs"/>
              </a:rPr>
              <a:t>Paint the correct draw depends on user’s speech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5969"/>
                </a:solidFill>
                <a:latin typeface="Tw Cen MT" panose="020B0602020104020603" pitchFamily="34" charset="0"/>
                <a:ea typeface="+mn-ea"/>
                <a:cs typeface="+mn-cs"/>
              </a:rPr>
              <a:t>Improving 2-way interaction    </a:t>
            </a:r>
          </a:p>
        </p:txBody>
      </p:sp>
    </p:spTree>
    <p:extLst>
      <p:ext uri="{BB962C8B-B14F-4D97-AF65-F5344CB8AC3E}">
        <p14:creationId xmlns:p14="http://schemas.microsoft.com/office/powerpoint/2010/main" val="1339756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1164</TotalTime>
  <Words>130</Words>
  <Application>Microsoft Office PowerPoint</Application>
  <PresentationFormat>Widescreen</PresentationFormat>
  <Paragraphs>28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Tw Cen MT</vt:lpstr>
      <vt:lpstr>Whitney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plane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Ahmed Majed Hamed Alotaibi</cp:lastModifiedBy>
  <cp:revision>39</cp:revision>
  <dcterms:created xsi:type="dcterms:W3CDTF">2017-01-05T13:17:27Z</dcterms:created>
  <dcterms:modified xsi:type="dcterms:W3CDTF">2021-10-22T12:07:59Z</dcterms:modified>
</cp:coreProperties>
</file>

<file path=docProps/thumbnail.jpeg>
</file>